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80" y="-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14290" y="0"/>
            <a:ext cx="6643710" cy="1000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lang="ru-RU" sz="4000" b="1" dirty="0" smtClean="0"/>
              <a:t>Казакова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/>
              <a:t>     Антонина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/>
              <a:t>    Алексеевна</a:t>
            </a:r>
            <a:endParaRPr lang="ru-RU" sz="2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1600" dirty="0" smtClean="0"/>
              <a:t>Война - страшное слово. В 2015 году 9 Мая  будет 70 лет со дня Великой Победы над фашистской Германией.</a:t>
            </a:r>
          </a:p>
          <a:p>
            <a:r>
              <a:rPr lang="ru-RU" sz="1600" dirty="0" smtClean="0"/>
              <a:t>Мы побывали у Казаковой Антонины </a:t>
            </a:r>
            <a:r>
              <a:rPr lang="ru-RU" sz="1600" dirty="0" err="1" smtClean="0"/>
              <a:t>Алексеевны,которая</a:t>
            </a:r>
            <a:r>
              <a:rPr lang="ru-RU" sz="1600" dirty="0" smtClean="0"/>
              <a:t> родилась 28 сентября1930 года. Когда началась война  Антонине Алексеевне было  11 лет.   Она услышала о войне в тот миг,  когда собиралась в школу. Из семьи Антонины Алексеевны ушёл брат 1921 года рождения Балыков Иван  Алексеевич.</a:t>
            </a:r>
          </a:p>
          <a:p>
            <a:r>
              <a:rPr lang="ru-RU" sz="1600" dirty="0" smtClean="0"/>
              <a:t>В этот момент он только  пришёл с армии и сразу ушёл на фронт. </a:t>
            </a:r>
          </a:p>
          <a:p>
            <a:r>
              <a:rPr lang="ru-RU" sz="1600" dirty="0" smtClean="0"/>
              <a:t>Шла война… Было очень тяжело. Еды было мало, спасала картошка. Чаще всего питались они так: брали картошку резали её соломкой и запекали в разной посуде в печи. Одежду шили </a:t>
            </a:r>
            <a:r>
              <a:rPr lang="ru-RU" sz="1600" dirty="0" err="1" smtClean="0"/>
              <a:t>сами,на</a:t>
            </a:r>
            <a:r>
              <a:rPr lang="ru-RU" sz="1600" dirty="0" smtClean="0"/>
              <a:t> ноги надевали лапти. У Антонины Алексеевны была сестра 1928 года рождения она очень много </a:t>
            </a:r>
            <a:r>
              <a:rPr lang="ru-RU" sz="1600" dirty="0" err="1" smtClean="0"/>
              <a:t>работала.Пахали</a:t>
            </a:r>
            <a:r>
              <a:rPr lang="ru-RU" sz="1600" dirty="0" smtClean="0"/>
              <a:t> огород они все вмести, тянули плуг, так они помогали семье. </a:t>
            </a:r>
          </a:p>
          <a:p>
            <a:r>
              <a:rPr lang="ru-RU" sz="1600" dirty="0" smtClean="0"/>
              <a:t>Фронту они помогали едой (они выращивали овощи). Антонина Алексеевна и её семья получали письма от брата Ивана редко, но письма  не сохранились.	Дома из мужчин оставался младший братишка 1932 года рождения.  </a:t>
            </a:r>
          </a:p>
          <a:p>
            <a:r>
              <a:rPr lang="ru-RU" sz="1600" dirty="0" smtClean="0"/>
              <a:t>Когда закончилась война у всех была огромная радость. Очень жаль тех, кто не вернулся с фронта.  У Антонины Алексеевны никто не вернулся с войны. </a:t>
            </a:r>
          </a:p>
          <a:p>
            <a:r>
              <a:rPr lang="ru-RU" sz="1600" dirty="0" smtClean="0"/>
              <a:t>Её пожелание молодёжи:«Живите дружно, мирно</a:t>
            </a:r>
            <a:r>
              <a:rPr lang="ru-RU" sz="1600" dirty="0" smtClean="0"/>
              <a:t>»</a:t>
            </a:r>
          </a:p>
          <a:p>
            <a:pPr algn="r"/>
            <a:r>
              <a:rPr lang="ru-RU" sz="1000" dirty="0" smtClean="0"/>
              <a:t>Выполнили работу: </a:t>
            </a:r>
          </a:p>
          <a:p>
            <a:pPr algn="r"/>
            <a:r>
              <a:rPr lang="ru-RU" sz="1000" dirty="0" smtClean="0"/>
              <a:t>ученицы 6 класса </a:t>
            </a:r>
            <a:r>
              <a:rPr lang="ru-RU" sz="1000" dirty="0" err="1" smtClean="0"/>
              <a:t>Храмова</a:t>
            </a:r>
            <a:r>
              <a:rPr lang="ru-RU" sz="1000" dirty="0" smtClean="0"/>
              <a:t> Олеся, </a:t>
            </a:r>
            <a:r>
              <a:rPr lang="ru-RU" sz="1000" dirty="0" err="1" smtClean="0"/>
              <a:t>Сафеева</a:t>
            </a:r>
            <a:r>
              <a:rPr lang="ru-RU" sz="1000" dirty="0" smtClean="0"/>
              <a:t> Виктория  и  ученик 5 класса Иванов Андрей.</a:t>
            </a:r>
          </a:p>
          <a:p>
            <a:endParaRPr lang="ru-RU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44450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Users\МАКСИМКА\Desktop\Фото0194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89906" y="667756"/>
            <a:ext cx="2980378" cy="221630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</TotalTime>
  <Words>179</Words>
  <Application>Microsoft Office PowerPoint</Application>
  <PresentationFormat>Экран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Слайд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Тигра и Крошка Ру</dc:creator>
  <cp:lastModifiedBy>Тигра и Крошка Ру</cp:lastModifiedBy>
  <cp:revision>3</cp:revision>
  <dcterms:created xsi:type="dcterms:W3CDTF">2015-01-23T07:37:31Z</dcterms:created>
  <dcterms:modified xsi:type="dcterms:W3CDTF">2015-01-23T08:20:17Z</dcterms:modified>
</cp:coreProperties>
</file>